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1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7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125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3169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76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006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637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476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69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69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46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28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3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79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77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82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34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2CC26-E0D3-41D8-B257-E8630AB321C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0109F-BE8A-4706-834B-7CCDF5F7F7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751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A9FC1F-D028-4708-9815-2C7D31D6A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</a:rPr>
              <a:t>Технология 5G и её применение в сфере бизнеса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A43A46-D9A2-4667-BB6D-65070B751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2"/>
                </a:solidFill>
              </a:rPr>
              <a:t>Подготовила Фролова Елизавета</a:t>
            </a:r>
            <a:br>
              <a:rPr lang="ru-RU" dirty="0">
                <a:solidFill>
                  <a:schemeClr val="bg2"/>
                </a:solidFill>
              </a:rPr>
            </a:br>
            <a:r>
              <a:rPr lang="ru-RU" dirty="0">
                <a:solidFill>
                  <a:schemeClr val="bg2"/>
                </a:solidFill>
              </a:rPr>
              <a:t>Группа БПИ185</a:t>
            </a:r>
          </a:p>
        </p:txBody>
      </p:sp>
    </p:spTree>
    <p:extLst>
      <p:ext uri="{BB962C8B-B14F-4D97-AF65-F5344CB8AC3E}">
        <p14:creationId xmlns:p14="http://schemas.microsoft.com/office/powerpoint/2010/main" val="1090500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14ED6-A80A-4D51-BE14-4D3F4BE6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Оглавление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044664-BA07-4CFB-9215-9EEC613E1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r>
              <a:rPr lang="ru-RU" dirty="0"/>
              <a:t>Введение</a:t>
            </a:r>
          </a:p>
          <a:p>
            <a:r>
              <a:rPr lang="ru-RU" dirty="0"/>
              <a:t>Разработка и внедрение 5G сети </a:t>
            </a:r>
          </a:p>
          <a:p>
            <a:r>
              <a:rPr lang="ru-RU" dirty="0"/>
              <a:t>Возможности и вклады, предоставляемые сетью </a:t>
            </a:r>
          </a:p>
          <a:p>
            <a:r>
              <a:rPr lang="ru-RU" dirty="0"/>
              <a:t>Что с этим делать?</a:t>
            </a:r>
          </a:p>
          <a:p>
            <a:r>
              <a:rPr lang="ru-RU" dirty="0"/>
              <a:t>И как оно?</a:t>
            </a:r>
          </a:p>
          <a:p>
            <a:r>
              <a:rPr lang="ru-RU" dirty="0"/>
              <a:t>Что будет дальше?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30243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CC6CE-33E0-4A8C-98C3-1B1B5D9D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5" y="494053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Введение</a:t>
            </a:r>
          </a:p>
        </p:txBody>
      </p:sp>
      <p:pic>
        <p:nvPicPr>
          <p:cNvPr id="5" name="Объект 4" descr="Изображение выглядит как текст, здание, книга&#10;&#10;Автоматически созданное описание">
            <a:extLst>
              <a:ext uri="{FF2B5EF4-FFF2-40B4-BE49-F238E27FC236}">
                <a16:creationId xmlns:a16="http://schemas.microsoft.com/office/drawing/2014/main" id="{5488AC11-3434-4856-8786-1E7E14522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1" y="2578751"/>
            <a:ext cx="1929013" cy="2323308"/>
          </a:xfr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Рисунок 6" descr="Изображение выглядит как текст, доска&#10;&#10;Автоматически созданное описание">
            <a:extLst>
              <a:ext uri="{FF2B5EF4-FFF2-40B4-BE49-F238E27FC236}">
                <a16:creationId xmlns:a16="http://schemas.microsoft.com/office/drawing/2014/main" id="{905E8865-1AD8-4A09-8A0F-6B1660BB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13" y="1198610"/>
            <a:ext cx="2176270" cy="1879506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внешний, трава, человек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FEB8E407-E1D6-49D2-8CDE-90B57545E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53" y="4326985"/>
            <a:ext cx="2607479" cy="1944434"/>
          </a:xfrm>
          <a:prstGeom prst="rect">
            <a:avLst/>
          </a:prstGeom>
        </p:spPr>
      </p:pic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10971DE7-2658-4E4F-B75A-8305BDBDADB3}"/>
              </a:ext>
            </a:extLst>
          </p:cNvPr>
          <p:cNvSpPr/>
          <p:nvPr/>
        </p:nvSpPr>
        <p:spPr>
          <a:xfrm>
            <a:off x="5223437" y="3291926"/>
            <a:ext cx="1509927" cy="562769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5" name="Рисунок 54" descr="Изображение выглядит как внешний, трава, сидит, едет&#10;&#10;Автоматически созданное описание">
            <a:extLst>
              <a:ext uri="{FF2B5EF4-FFF2-40B4-BE49-F238E27FC236}">
                <a16:creationId xmlns:a16="http://schemas.microsoft.com/office/drawing/2014/main" id="{C750E349-00C4-48E3-AB53-D4BC0CEC5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6" y="2822575"/>
            <a:ext cx="2426145" cy="1739901"/>
          </a:xfrm>
          <a:prstGeom prst="rect">
            <a:avLst/>
          </a:prstGeom>
        </p:spPr>
      </p:pic>
      <p:pic>
        <p:nvPicPr>
          <p:cNvPr id="63" name="Рисунок 62" descr="Изображение выглядит как комната, часы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F8210311-7ECF-4B3C-8FC6-B248E7C95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155" y="2698552"/>
            <a:ext cx="2176270" cy="2312287"/>
          </a:xfrm>
          <a:prstGeom prst="rect">
            <a:avLst/>
          </a:prstGeom>
        </p:spPr>
      </p:pic>
      <p:pic>
        <p:nvPicPr>
          <p:cNvPr id="67" name="Рисунок 66" descr="Изображение выглядит как сцена, дорога, здание, город&#10;&#10;Автоматически созданное описание">
            <a:extLst>
              <a:ext uri="{FF2B5EF4-FFF2-40B4-BE49-F238E27FC236}">
                <a16:creationId xmlns:a16="http://schemas.microsoft.com/office/drawing/2014/main" id="{72F525CA-B3B7-4502-9A54-2538D8DF9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680" y="4481640"/>
            <a:ext cx="2865120" cy="1911096"/>
          </a:xfrm>
          <a:prstGeom prst="rect">
            <a:avLst/>
          </a:prstGeom>
        </p:spPr>
      </p:pic>
      <p:pic>
        <p:nvPicPr>
          <p:cNvPr id="57" name="Рисунок 56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E85E4291-2490-4D0E-86BD-B1E6C7D6A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733" y="1093788"/>
            <a:ext cx="3227648" cy="181758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AFD598F6-7025-419D-A4FF-AA426AB2C5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1" t="287" r="17874" b="-1"/>
          <a:stretch/>
        </p:blipFill>
        <p:spPr>
          <a:xfrm>
            <a:off x="6787187" y="2803527"/>
            <a:ext cx="2321358" cy="18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6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D51C16-1047-4D24-8DA9-2B1D79ED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Разработка и внедрение 5G сети </a:t>
            </a:r>
          </a:p>
        </p:txBody>
      </p:sp>
      <p:pic>
        <p:nvPicPr>
          <p:cNvPr id="5" name="Объект 4" descr="Изображение выглядит как природа, вода, пруд&#10;&#10;Автоматически созданное описание">
            <a:extLst>
              <a:ext uri="{FF2B5EF4-FFF2-40B4-BE49-F238E27FC236}">
                <a16:creationId xmlns:a16="http://schemas.microsoft.com/office/drawing/2014/main" id="{3F7B5CD5-A2B1-406C-A2F7-23775477C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5" y="1906338"/>
            <a:ext cx="3377804" cy="2251869"/>
          </a:xfr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Рисунок 6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B0D2D6D7-7022-44BB-8FC4-C7CCD44FC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75" y="1915863"/>
            <a:ext cx="2649381" cy="2793705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сидит, знак, синий, закрыть&#10;&#10;Автоматически созданное описание">
            <a:extLst>
              <a:ext uri="{FF2B5EF4-FFF2-40B4-BE49-F238E27FC236}">
                <a16:creationId xmlns:a16="http://schemas.microsoft.com/office/drawing/2014/main" id="{8E0B8A3D-6518-49F9-A0F2-A7D690AF6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66" y="3737519"/>
            <a:ext cx="3426620" cy="2284413"/>
          </a:xfrm>
          <a:prstGeom prst="rect">
            <a:avLst/>
          </a:prstGeom>
        </p:spPr>
      </p:pic>
      <p:pic>
        <p:nvPicPr>
          <p:cNvPr id="57" name="Рисунок 56" descr="Изображение выглядит как вода, большой, город, лодка&#10;&#10;Автоматически созданное описание">
            <a:extLst>
              <a:ext uri="{FF2B5EF4-FFF2-40B4-BE49-F238E27FC236}">
                <a16:creationId xmlns:a16="http://schemas.microsoft.com/office/drawing/2014/main" id="{6456F010-4619-46E9-95B4-5A616443E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57" y="3737519"/>
            <a:ext cx="4003323" cy="22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4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72EB4-B213-4BB7-8F59-ED15995E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7" y="542071"/>
            <a:ext cx="9906000" cy="111707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Возможности и вклады, предоставляемые сетью </a:t>
            </a:r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D81C56C-F970-4F0C-BC28-7E4824162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9" y="1657019"/>
            <a:ext cx="3787615" cy="2471419"/>
          </a:xfr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Рисунок 6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2C919848-9A73-449E-AF8C-0614F08F1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38" y="4307826"/>
            <a:ext cx="4934639" cy="2010056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внешний, дорога, сцена, улица&#10;&#10;Автоматически созданное описание">
            <a:extLst>
              <a:ext uri="{FF2B5EF4-FFF2-40B4-BE49-F238E27FC236}">
                <a16:creationId xmlns:a16="http://schemas.microsoft.com/office/drawing/2014/main" id="{6990F3E2-222A-41F2-80C8-F10450D3E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253" y="1670989"/>
            <a:ext cx="4761548" cy="2479973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69BC0AC-87FF-4C5A-B9A2-39423EBF3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39" y="4293837"/>
            <a:ext cx="2543624" cy="2028540"/>
          </a:xfrm>
          <a:prstGeom prst="rect">
            <a:avLst/>
          </a:prstGeom>
        </p:spPr>
      </p:pic>
      <p:pic>
        <p:nvPicPr>
          <p:cNvPr id="54" name="Рисунок 53" descr="Изображение выглядит как человек, носит, мужчина, смотрит&#10;&#10;Автоматически созданное описание">
            <a:extLst>
              <a:ext uri="{FF2B5EF4-FFF2-40B4-BE49-F238E27FC236}">
                <a16:creationId xmlns:a16="http://schemas.microsoft.com/office/drawing/2014/main" id="{C78A48A0-4F61-4C1E-B01A-5A8D14563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953" y="4293837"/>
            <a:ext cx="301508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53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70C57-C9D2-4E06-BD14-23E4037D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Позиция 5G-сети в сфере бизнеса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D60944D6-6C5E-40C8-9859-32CACD557C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730375"/>
            <a:ext cx="4890935" cy="329842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98E7CC1-2A15-43E1-99A4-4E8BFE10C41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73" y="1712516"/>
            <a:ext cx="4571364" cy="33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7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105D5394-D108-4540-AA5F-2077A90026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6" y="740411"/>
            <a:ext cx="5344160" cy="32893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0552A14-54F9-4B45-9684-AC282736792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35" y="3173571"/>
            <a:ext cx="5214302" cy="312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30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46165-1094-4CC8-A009-A77474FC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Общая оценка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3" name="Объект 3">
            <a:extLst>
              <a:ext uri="{FF2B5EF4-FFF2-40B4-BE49-F238E27FC236}">
                <a16:creationId xmlns:a16="http://schemas.microsoft.com/office/drawing/2014/main" id="{7DFEFE93-FCA8-4B6B-98E3-8E3B69A2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5" y="1801813"/>
            <a:ext cx="2783501" cy="2870200"/>
          </a:xfrm>
          <a:prstGeom prst="rect">
            <a:avLst/>
          </a:prstGeom>
        </p:spPr>
      </p:pic>
      <p:pic>
        <p:nvPicPr>
          <p:cNvPr id="5" name="Рисунок 4" descr="Изображение выглядит как игрушка, знак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A253D46-C636-42FD-A3D1-2C985BCEA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776" y="1823403"/>
            <a:ext cx="3810000" cy="28575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14228E5F-9CEE-4E72-BEB4-F1220EE22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306" y="1811337"/>
            <a:ext cx="2660728" cy="266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72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D6EA1-2F42-42CE-8C44-9A809C5B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Что будет дальше?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Рисунок 6" descr="Изображение выглядит как лодка, вода, сидит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5F680F7C-D658-41C0-AAF0-4A898FEE4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29" y="3475512"/>
            <a:ext cx="5722339" cy="2972437"/>
          </a:xfrm>
          <a:prstGeom prst="rect">
            <a:avLst/>
          </a:prstGeom>
        </p:spPr>
      </p:pic>
      <p:pic>
        <p:nvPicPr>
          <p:cNvPr id="5" name="Объект 4" descr="Изображение выглядит как звезда, синий, небо, воздух&#10;&#10;Автоматически созданное описание">
            <a:extLst>
              <a:ext uri="{FF2B5EF4-FFF2-40B4-BE49-F238E27FC236}">
                <a16:creationId xmlns:a16="http://schemas.microsoft.com/office/drawing/2014/main" id="{A0BF5393-ABB5-41EF-BD20-02FAC5B0D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0" y="1895476"/>
            <a:ext cx="5312568" cy="3541712"/>
          </a:xfrm>
        </p:spPr>
      </p:pic>
    </p:spTree>
    <p:extLst>
      <p:ext uri="{BB962C8B-B14F-4D97-AF65-F5344CB8AC3E}">
        <p14:creationId xmlns:p14="http://schemas.microsoft.com/office/powerpoint/2010/main" val="57150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63</Words>
  <Application>Microsoft Office PowerPoint</Application>
  <PresentationFormat>Широкоэкранный</PresentationFormat>
  <Paragraphs>15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Tw Cen MT</vt:lpstr>
      <vt:lpstr>Контур</vt:lpstr>
      <vt:lpstr>Технология 5G и её применение в сфере бизнеса </vt:lpstr>
      <vt:lpstr>Оглавление</vt:lpstr>
      <vt:lpstr>Введение</vt:lpstr>
      <vt:lpstr>Разработка и внедрение 5G сети </vt:lpstr>
      <vt:lpstr>Возможности и вклады, предоставляемые сетью </vt:lpstr>
      <vt:lpstr>Позиция 5G-сети в сфере бизнеса </vt:lpstr>
      <vt:lpstr>Презентация PowerPoint</vt:lpstr>
      <vt:lpstr>Общая оценка </vt:lpstr>
      <vt:lpstr>Что будет дальше?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Технология 5G и её применение в сфере бизнеса </dc:title>
  <dc:creator>Елизавета Фролова</dc:creator>
  <cp:lastModifiedBy>Елизавета Фролова</cp:lastModifiedBy>
  <cp:revision>3</cp:revision>
  <dcterms:created xsi:type="dcterms:W3CDTF">2019-12-11T12:04:48Z</dcterms:created>
  <dcterms:modified xsi:type="dcterms:W3CDTF">2019-12-11T12:18:06Z</dcterms:modified>
</cp:coreProperties>
</file>